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907112"/>
      </p:ext>
    </p:extLst>
  </p:cSld>
  <p:clrMapOvr>
    <a:masterClrMapping/>
  </p:clrMapOvr>
  <p:transition spd="slow">
    <p:split orient="vert"/>
    <p:sndAc>
      <p:stSnd>
        <p:snd r:embed="rId1" name="push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551412"/>
      </p:ext>
    </p:extLst>
  </p:cSld>
  <p:clrMapOvr>
    <a:masterClrMapping/>
  </p:clrMapOvr>
  <p:transition spd="slow">
    <p:split orient="vert"/>
    <p:sndAc>
      <p:stSnd>
        <p:snd r:embed="rId1" name="push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92082"/>
      </p:ext>
    </p:extLst>
  </p:cSld>
  <p:clrMapOvr>
    <a:masterClrMapping/>
  </p:clrMapOvr>
  <p:transition spd="slow">
    <p:split orient="vert"/>
    <p:sndAc>
      <p:stSnd>
        <p:snd r:embed="rId1" name="push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187660"/>
      </p:ext>
    </p:extLst>
  </p:cSld>
  <p:clrMapOvr>
    <a:masterClrMapping/>
  </p:clrMapOvr>
  <p:transition spd="slow">
    <p:split orient="vert"/>
    <p:sndAc>
      <p:stSnd>
        <p:snd r:embed="rId1" name="push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177681"/>
      </p:ext>
    </p:extLst>
  </p:cSld>
  <p:clrMapOvr>
    <a:masterClrMapping/>
  </p:clrMapOvr>
  <p:transition spd="slow">
    <p:split orient="vert"/>
    <p:sndAc>
      <p:stSnd>
        <p:snd r:embed="rId1" name="push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277625"/>
      </p:ext>
    </p:extLst>
  </p:cSld>
  <p:clrMapOvr>
    <a:masterClrMapping/>
  </p:clrMapOvr>
  <p:transition spd="slow">
    <p:split orient="vert"/>
    <p:sndAc>
      <p:stSnd>
        <p:snd r:embed="rId1" name="push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572519"/>
      </p:ext>
    </p:extLst>
  </p:cSld>
  <p:clrMapOvr>
    <a:masterClrMapping/>
  </p:clrMapOvr>
  <p:transition spd="slow">
    <p:split orient="vert"/>
    <p:sndAc>
      <p:stSnd>
        <p:snd r:embed="rId1" name="push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12710"/>
      </p:ext>
    </p:extLst>
  </p:cSld>
  <p:clrMapOvr>
    <a:masterClrMapping/>
  </p:clrMapOvr>
  <p:transition spd="slow">
    <p:split orient="vert"/>
    <p:sndAc>
      <p:stSnd>
        <p:snd r:embed="rId1" name="push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87563"/>
      </p:ext>
    </p:extLst>
  </p:cSld>
  <p:clrMapOvr>
    <a:masterClrMapping/>
  </p:clrMapOvr>
  <p:transition spd="slow">
    <p:split orient="vert"/>
    <p:sndAc>
      <p:stSnd>
        <p:snd r:embed="rId1" name="push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01749"/>
      </p:ext>
    </p:extLst>
  </p:cSld>
  <p:clrMapOvr>
    <a:masterClrMapping/>
  </p:clrMapOvr>
  <p:transition spd="slow">
    <p:split orient="vert"/>
    <p:sndAc>
      <p:stSnd>
        <p:snd r:embed="rId1" name="push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290725"/>
      </p:ext>
    </p:extLst>
  </p:cSld>
  <p:clrMapOvr>
    <a:masterClrMapping/>
  </p:clrMapOvr>
  <p:transition spd="slow">
    <p:split orient="vert"/>
    <p:sndAc>
      <p:stSnd>
        <p:snd r:embed="rId1" name="push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DF6C0-CDFF-42AC-9BE9-1DB41DCD5AD1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14F2B40-3F0D-4168-9621-F5238C79DAD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0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split orient="vert"/>
    <p:sndAc>
      <p:stSnd>
        <p:snd r:embed="rId13" name="push.wav"/>
      </p:stSnd>
    </p:sndAc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wikidoc.org/index.php/Right_ventric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obaproject.com/modules/multi-modal-perception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oplematters.in/event/importance-of-preventive-healthcare-for-the-corporate-sector-5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foto.wuestenigel.com/schriftzug-health-neben-maszband-und-violetten-fitnesshantel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5F9B-56FC-6D28-FBE6-948D4B54F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135"/>
            <a:ext cx="6474730" cy="1810696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76003-E7E5-9636-E1D7-C81BFA302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936" y="3976099"/>
            <a:ext cx="11743362" cy="1931541"/>
          </a:xfrm>
        </p:spPr>
        <p:txBody>
          <a:bodyPr/>
          <a:lstStyle/>
          <a:p>
            <a:endParaRPr lang="en-US" dirty="0"/>
          </a:p>
          <a:p>
            <a:pPr algn="ctr"/>
            <a:r>
              <a:rPr lang="en-US" sz="3200" dirty="0"/>
              <a:t>An Overview of Physical and Mental Well-being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256F78-C4A1-652E-EB76-97124A4DF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98730" y="244135"/>
            <a:ext cx="4059143" cy="3184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03D73-5346-7C56-B8FC-A86CFC3FD6C2}"/>
              </a:ext>
            </a:extLst>
          </p:cNvPr>
          <p:cNvSpPr txBox="1"/>
          <p:nvPr/>
        </p:nvSpPr>
        <p:spPr>
          <a:xfrm>
            <a:off x="8691937" y="6267236"/>
            <a:ext cx="277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wikidoc.org/index.php/Right_ventricl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451223951"/>
      </p:ext>
    </p:extLst>
  </p:cSld>
  <p:clrMapOvr>
    <a:masterClrMapping/>
  </p:clrMapOvr>
  <p:transition spd="slow">
    <p:split orient="vert"/>
    <p:sndAc>
      <p:stSnd>
        <p:snd r:embed="rId2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833D-247A-763D-13B7-1A719B0FF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Health?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8AEAB0-22C1-D2F2-E047-4F6B771A15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969968"/>
            <a:ext cx="7362524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Health is a state of complete physical, mental, and social well-being, not merely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absence of disease or infirmity.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Components: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Physical Health: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Regular exercise, balanced diet, adequate sleep.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Mental Health: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Stress management, emotional resilience, mental clarity.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Social Health: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Positive relationships, community involvement, effective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43568-3D09-1601-5524-484D8AAB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725" y="2213810"/>
            <a:ext cx="3811603" cy="361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815"/>
      </p:ext>
    </p:extLst>
  </p:cSld>
  <p:clrMapOvr>
    <a:masterClrMapping/>
  </p:clrMapOvr>
  <p:transition spd="slow">
    <p:split orient="vert"/>
    <p:sndAc>
      <p:stSnd>
        <p:snd r:embed="rId2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201E-3164-1AB2-6306-3BC74A7D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89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Importance of a Healthy Lifestyle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5A5BAE-9B31-D121-242C-32DD49CF88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0288" y="2154635"/>
            <a:ext cx="770994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the risk of chronic diseases like heart disease and diabetes.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mood and mental clarity.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Improves longevity and quality of life.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Tips for Maintaining Health: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Engage in regular physical activity.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Consume a balanced and nutritious diet.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adequate sleep and manage stress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E3EFE-013D-2E79-98A3-F34822E8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476" y="2154634"/>
            <a:ext cx="3769092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3406"/>
      </p:ext>
    </p:extLst>
  </p:cSld>
  <p:clrMapOvr>
    <a:masterClrMapping/>
  </p:clrMapOvr>
  <p:transition spd="slow">
    <p:split orient="vert"/>
    <p:sndAc>
      <p:stSnd>
        <p:snd r:embed="rId2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E18D4D-1104-1C45-F726-D1915DEF2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E90188-222C-26B5-0B10-3C2A8C8B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Mental Health Awareness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3717E1-C246-1945-F049-4D41F5AA5A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1496" y="2480479"/>
            <a:ext cx="10423358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Understanding Mental Health: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Mental health affects how we think, feel, and act.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It's essential for coping with stress, relating to others, and making choices.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Promoting Mental Well-being: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Practice mindfulness and relaxation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Seek professional help when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Maintain social connections and engage in enjoyable activities.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33443"/>
      </p:ext>
    </p:extLst>
  </p:cSld>
  <p:clrMapOvr>
    <a:masterClrMapping/>
  </p:clrMapOvr>
  <p:transition spd="slow">
    <p:split orient="vert"/>
    <p:sndAc>
      <p:stSnd>
        <p:snd r:embed="rId2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9F42-E536-5999-F6E4-70E8CF4A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Preventive Healthcare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3F6550-65A4-210A-2463-9D754F5ADE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2739411"/>
            <a:ext cx="6744128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of Prevention: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 the onset of diseases and health complications.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healthcare costs and improves quality of life.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Preventive Measures: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 health screenings and check-ups.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Vaccinations and immunizations.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Adopting healthy habits early in life.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812B6-EB14-008E-857E-DD0EB3055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82329" y="1941816"/>
            <a:ext cx="4469258" cy="38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86360"/>
      </p:ext>
    </p:extLst>
  </p:cSld>
  <p:clrMapOvr>
    <a:masterClrMapping/>
  </p:clrMapOvr>
  <p:transition spd="slow">
    <p:split orient="vert"/>
    <p:sndAc>
      <p:stSnd>
        <p:snd r:embed="rId2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21E7-2F24-E4F0-B0E1-333EA3D5F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Global Health Challenges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0EC8E4-C79F-8CFF-D83D-A5E61C704B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2277746"/>
            <a:ext cx="7319480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Global Health Issues: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Rise in non-communicable diseases (NCDs) like obesity and diabetes.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Mental health disorders becoming more prevalent.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 to healthcare remains a challenge in many parts of the world.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 to Action: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Advocate for health education and awareness.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policies that promote health equity.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Engage in community health initiatives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987AD-D121-648C-DD37-005929B00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57680" y="1972639"/>
            <a:ext cx="3935003" cy="3883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2271B-616B-6FE1-8AE6-1984645DC74F}"/>
              </a:ext>
            </a:extLst>
          </p:cNvPr>
          <p:cNvSpPr txBox="1"/>
          <p:nvPr/>
        </p:nvSpPr>
        <p:spPr>
          <a:xfrm>
            <a:off x="6039860" y="6846594"/>
            <a:ext cx="277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foto.wuestenigel.com/schriftzug-health-neben-maszband-und-violetten-fitnesshantel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88452844"/>
      </p:ext>
    </p:extLst>
  </p:cSld>
  <p:clrMapOvr>
    <a:masterClrMapping/>
  </p:clrMapOvr>
  <p:transition spd="slow">
    <p:split orient="vert"/>
    <p:sndAc>
      <p:stSnd>
        <p:snd r:embed="rId2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99</TotalTime>
  <Words>322</Words>
  <Application>Microsoft Office PowerPoint</Application>
  <PresentationFormat>Widescreen</PresentationFormat>
  <Paragraphs>46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Understanding Health</vt:lpstr>
      <vt:lpstr>What is Health?</vt:lpstr>
      <vt:lpstr>Importance of a Healthy Lifestyle</vt:lpstr>
      <vt:lpstr>Mental Health Awareness</vt:lpstr>
      <vt:lpstr>Preventive Healthcare</vt:lpstr>
      <vt:lpstr>Global Health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LITERACY INDIA</dc:creator>
  <cp:lastModifiedBy>LITERACY INDIA</cp:lastModifiedBy>
  <cp:revision>9</cp:revision>
  <dcterms:created xsi:type="dcterms:W3CDTF">2025-05-21T12:03:17Z</dcterms:created>
  <dcterms:modified xsi:type="dcterms:W3CDTF">2025-05-27T12:14:06Z</dcterms:modified>
</cp:coreProperties>
</file>